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Play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lay-bold.fntdata"/><Relationship Id="rId25" Type="http://schemas.openxmlformats.org/officeDocument/2006/relationships/slide" Target="slides/slide21.xml"/><Relationship Id="rId47" Type="http://schemas.openxmlformats.org/officeDocument/2006/relationships/font" Target="fonts/Play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35b60719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35b6071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a35b60719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35b60719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35b60719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35b60719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35b60719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35b60719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35b60719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35b60719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35b60719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35b60719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a35b60719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35b60719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35b60719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35b60719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35b60719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35b60719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35b60719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a35b60719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a35b60719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35b607196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35b60719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35b6071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35b6071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35b607196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35b607196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a35b607196_0_2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a35b60719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a35b60719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35b607196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35b60719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a35b607196_0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35b607196_0_5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35b607196_0_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a35b607196_0_5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35b607196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35b60719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a35b607196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35b607196_0_5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a35b607196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a35b607196_0_5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a35b607196_0_5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a35b607196_0_5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a35b607196_0_5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35b607196_0_5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35b607196_0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a35b607196_0_5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35b607196_0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35b607196_0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a35b607196_0_5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35b60719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35b60719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35b60719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35b60719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35b607196_0_6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35b607196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a35b60719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a35b60719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35b60719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35b60719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35b607196_0_6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35b607196_0_6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a35b607196_0_6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35b60719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35b60719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35b607196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a35b60719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a35b60719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a35b60719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35b60719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35b60719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a35b60719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a35b60719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35b60719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35b60719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35b607196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35b60719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a35b607196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a35b60719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a35b60719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a35b607196_0_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a35b607196_0_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a35b607196_0_6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5d8dcb70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5d8dcb70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a5d8dcb70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35b607196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35b60719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a35b607196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35b6071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35b6071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35b60719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35b60719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35b60719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35b6071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35b60719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35b60719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idx="1" type="body"/>
          </p:nvPr>
        </p:nvSpPr>
        <p:spPr>
          <a:xfrm>
            <a:off x="984000" y="5896317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989013" y="3855683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лайд">
  <p:cSld name="Финальный слайд">
    <p:bg>
      <p:bgPr>
        <a:solidFill>
          <a:schemeClr val="accen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989013" y="4132520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989013" y="1089025"/>
            <a:ext cx="182730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+ доп. информация">
  <p:cSld name="Титульный слайд + доп. информация">
    <p:bg>
      <p:bgPr>
        <a:solidFill>
          <a:schemeClr val="dk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984000" y="5898372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984000" y="3350465"/>
            <a:ext cx="102240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2" name="Google Shape;7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0523" y="813811"/>
            <a:ext cx="715032" cy="71503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>
            <p:ph type="title"/>
          </p:nvPr>
        </p:nvSpPr>
        <p:spPr>
          <a:xfrm>
            <a:off x="990410" y="3884737"/>
            <a:ext cx="10220325" cy="18349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Play"/>
              <a:buNone/>
              <a:defRPr sz="6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984915" y="1773238"/>
            <a:ext cx="10222171" cy="4447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6311901" y="800100"/>
            <a:ext cx="4897437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2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982663" y="799200"/>
            <a:ext cx="4897437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3" type="body"/>
          </p:nvPr>
        </p:nvSpPr>
        <p:spPr>
          <a:xfrm>
            <a:off x="982663" y="2040889"/>
            <a:ext cx="4897437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984915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6311900" y="1773238"/>
            <a:ext cx="4895185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">
  <p:cSld name="2 фактоида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982664" y="3750722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3" type="body"/>
          </p:nvPr>
        </p:nvSpPr>
        <p:spPr>
          <a:xfrm>
            <a:off x="982663" y="5648855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4" type="body"/>
          </p:nvPr>
        </p:nvSpPr>
        <p:spPr>
          <a:xfrm>
            <a:off x="981325" y="1045518"/>
            <a:ext cx="8131144" cy="176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5" type="body"/>
          </p:nvPr>
        </p:nvSpPr>
        <p:spPr>
          <a:xfrm>
            <a:off x="981324" y="2943651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фактоида + текст">
  <p:cSld name="2 фактоида + текст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343280" y="1472226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5343279" y="3711711"/>
            <a:ext cx="5871600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5343279" y="5217848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4" type="body"/>
          </p:nvPr>
        </p:nvSpPr>
        <p:spPr>
          <a:xfrm>
            <a:off x="5343279" y="2964235"/>
            <a:ext cx="5871600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982663" y="799200"/>
            <a:ext cx="10224000" cy="699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6" type="body"/>
          </p:nvPr>
        </p:nvSpPr>
        <p:spPr>
          <a:xfrm>
            <a:off x="982663" y="1773238"/>
            <a:ext cx="4116279" cy="44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">
  <p:cSld name="4 фактоида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982664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3" type="body"/>
          </p:nvPr>
        </p:nvSpPr>
        <p:spPr>
          <a:xfrm>
            <a:off x="982663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4" type="body"/>
          </p:nvPr>
        </p:nvSpPr>
        <p:spPr>
          <a:xfrm>
            <a:off x="6311903" y="3791224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5" type="body"/>
          </p:nvPr>
        </p:nvSpPr>
        <p:spPr>
          <a:xfrm>
            <a:off x="6311902" y="5283233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6" type="body"/>
          </p:nvPr>
        </p:nvSpPr>
        <p:spPr>
          <a:xfrm>
            <a:off x="981325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7" type="body"/>
          </p:nvPr>
        </p:nvSpPr>
        <p:spPr>
          <a:xfrm>
            <a:off x="981324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8" type="body"/>
          </p:nvPr>
        </p:nvSpPr>
        <p:spPr>
          <a:xfrm>
            <a:off x="6310564" y="1532881"/>
            <a:ext cx="4897436" cy="138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9" type="body"/>
          </p:nvPr>
        </p:nvSpPr>
        <p:spPr>
          <a:xfrm>
            <a:off x="6310563" y="3024890"/>
            <a:ext cx="4897436" cy="316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фактоида + текст">
  <p:cSld name="4 фактоида + текст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5345018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2" type="body"/>
          </p:nvPr>
        </p:nvSpPr>
        <p:spPr>
          <a:xfrm>
            <a:off x="5345017" y="1620441"/>
            <a:ext cx="2779200" cy="498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3" type="body"/>
          </p:nvPr>
        </p:nvSpPr>
        <p:spPr>
          <a:xfrm>
            <a:off x="5345018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4" type="body"/>
          </p:nvPr>
        </p:nvSpPr>
        <p:spPr>
          <a:xfrm>
            <a:off x="5345017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5" type="body"/>
          </p:nvPr>
        </p:nvSpPr>
        <p:spPr>
          <a:xfrm>
            <a:off x="8424464" y="617220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6" type="body"/>
          </p:nvPr>
        </p:nvSpPr>
        <p:spPr>
          <a:xfrm>
            <a:off x="8424463" y="1620442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7" type="body"/>
          </p:nvPr>
        </p:nvSpPr>
        <p:spPr>
          <a:xfrm>
            <a:off x="8424465" y="2680786"/>
            <a:ext cx="2779200" cy="92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8" type="body"/>
          </p:nvPr>
        </p:nvSpPr>
        <p:spPr>
          <a:xfrm>
            <a:off x="8424463" y="3684008"/>
            <a:ext cx="27792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988335" y="8001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9" type="body"/>
          </p:nvPr>
        </p:nvSpPr>
        <p:spPr>
          <a:xfrm>
            <a:off x="988335" y="2495796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 в две колонки">
  <p:cSld name="Заголовок + текст в две колонки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982663" y="7992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982663" y="1773238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3" type="body"/>
          </p:nvPr>
        </p:nvSpPr>
        <p:spPr>
          <a:xfrm>
            <a:off x="6310563" y="1773239"/>
            <a:ext cx="4897437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фактоидов">
  <p:cSld name="6 фактоидов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345020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5345020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3" type="body"/>
          </p:nvPr>
        </p:nvSpPr>
        <p:spPr>
          <a:xfrm>
            <a:off x="8375766" y="617220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4" type="body"/>
          </p:nvPr>
        </p:nvSpPr>
        <p:spPr>
          <a:xfrm>
            <a:off x="8375766" y="145276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5" type="body"/>
          </p:nvPr>
        </p:nvSpPr>
        <p:spPr>
          <a:xfrm>
            <a:off x="5345020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6" type="body"/>
          </p:nvPr>
        </p:nvSpPr>
        <p:spPr>
          <a:xfrm>
            <a:off x="5345020" y="3128871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7" type="body"/>
          </p:nvPr>
        </p:nvSpPr>
        <p:spPr>
          <a:xfrm>
            <a:off x="8375766" y="2293322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8" type="body"/>
          </p:nvPr>
        </p:nvSpPr>
        <p:spPr>
          <a:xfrm>
            <a:off x="8375766" y="3128872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9" type="body"/>
          </p:nvPr>
        </p:nvSpPr>
        <p:spPr>
          <a:xfrm>
            <a:off x="5345020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3" type="body"/>
          </p:nvPr>
        </p:nvSpPr>
        <p:spPr>
          <a:xfrm>
            <a:off x="5345020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1"/>
          <p:cNvSpPr txBox="1"/>
          <p:nvPr>
            <p:ph idx="14" type="body"/>
          </p:nvPr>
        </p:nvSpPr>
        <p:spPr>
          <a:xfrm>
            <a:off x="8375766" y="3971489"/>
            <a:ext cx="248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5" type="body"/>
          </p:nvPr>
        </p:nvSpPr>
        <p:spPr>
          <a:xfrm>
            <a:off x="8375766" y="4807039"/>
            <a:ext cx="2484000" cy="597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type="title"/>
          </p:nvPr>
        </p:nvSpPr>
        <p:spPr>
          <a:xfrm>
            <a:off x="988335" y="800505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6" type="body"/>
          </p:nvPr>
        </p:nvSpPr>
        <p:spPr>
          <a:xfrm>
            <a:off x="988335" y="2496201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7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фактоидов">
  <p:cSld name="9 фактоидов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534297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2" type="body"/>
          </p:nvPr>
        </p:nvSpPr>
        <p:spPr>
          <a:xfrm>
            <a:off x="534297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3" type="body"/>
          </p:nvPr>
        </p:nvSpPr>
        <p:spPr>
          <a:xfrm>
            <a:off x="7395993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4" type="body"/>
          </p:nvPr>
        </p:nvSpPr>
        <p:spPr>
          <a:xfrm>
            <a:off x="7395993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5" type="body"/>
          </p:nvPr>
        </p:nvSpPr>
        <p:spPr>
          <a:xfrm>
            <a:off x="9445338" y="621775"/>
            <a:ext cx="1764000" cy="806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6" type="body"/>
          </p:nvPr>
        </p:nvSpPr>
        <p:spPr>
          <a:xfrm>
            <a:off x="9445338" y="143976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7" type="body"/>
          </p:nvPr>
        </p:nvSpPr>
        <p:spPr>
          <a:xfrm>
            <a:off x="5342973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8" type="body"/>
          </p:nvPr>
        </p:nvSpPr>
        <p:spPr>
          <a:xfrm>
            <a:off x="5342973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9" type="body"/>
          </p:nvPr>
        </p:nvSpPr>
        <p:spPr>
          <a:xfrm>
            <a:off x="739966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3" type="body"/>
          </p:nvPr>
        </p:nvSpPr>
        <p:spPr>
          <a:xfrm>
            <a:off x="739966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4" type="body"/>
          </p:nvPr>
        </p:nvSpPr>
        <p:spPr>
          <a:xfrm>
            <a:off x="9452688" y="2524164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15" type="body"/>
          </p:nvPr>
        </p:nvSpPr>
        <p:spPr>
          <a:xfrm>
            <a:off x="9452688" y="3335807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16" type="body"/>
          </p:nvPr>
        </p:nvSpPr>
        <p:spPr>
          <a:xfrm>
            <a:off x="534297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17" type="body"/>
          </p:nvPr>
        </p:nvSpPr>
        <p:spPr>
          <a:xfrm>
            <a:off x="534297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18" type="body"/>
          </p:nvPr>
        </p:nvSpPr>
        <p:spPr>
          <a:xfrm>
            <a:off x="7395993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2"/>
          <p:cNvSpPr txBox="1"/>
          <p:nvPr>
            <p:ph idx="19" type="body"/>
          </p:nvPr>
        </p:nvSpPr>
        <p:spPr>
          <a:xfrm>
            <a:off x="7395993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20" type="body"/>
          </p:nvPr>
        </p:nvSpPr>
        <p:spPr>
          <a:xfrm>
            <a:off x="9445338" y="4348797"/>
            <a:ext cx="1764000" cy="79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22"/>
          <p:cNvSpPr txBox="1"/>
          <p:nvPr>
            <p:ph idx="21" type="body"/>
          </p:nvPr>
        </p:nvSpPr>
        <p:spPr>
          <a:xfrm>
            <a:off x="9445338" y="5157265"/>
            <a:ext cx="1764000" cy="60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988335" y="799200"/>
            <a:ext cx="3384000" cy="15456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22" type="body"/>
          </p:nvPr>
        </p:nvSpPr>
        <p:spPr>
          <a:xfrm>
            <a:off x="988335" y="2487267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2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фактоидов">
  <p:cSld name="8 фактоидов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984096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2" type="body"/>
          </p:nvPr>
        </p:nvSpPr>
        <p:spPr>
          <a:xfrm>
            <a:off x="984096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3" type="body"/>
          </p:nvPr>
        </p:nvSpPr>
        <p:spPr>
          <a:xfrm>
            <a:off x="3667388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23"/>
          <p:cNvSpPr txBox="1"/>
          <p:nvPr>
            <p:ph idx="4" type="body"/>
          </p:nvPr>
        </p:nvSpPr>
        <p:spPr>
          <a:xfrm>
            <a:off x="3667388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5" type="body"/>
          </p:nvPr>
        </p:nvSpPr>
        <p:spPr>
          <a:xfrm>
            <a:off x="6350680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6" type="body"/>
          </p:nvPr>
        </p:nvSpPr>
        <p:spPr>
          <a:xfrm>
            <a:off x="6350680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7" type="body"/>
          </p:nvPr>
        </p:nvSpPr>
        <p:spPr>
          <a:xfrm>
            <a:off x="9033972" y="2052229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8" type="body"/>
          </p:nvPr>
        </p:nvSpPr>
        <p:spPr>
          <a:xfrm>
            <a:off x="9033972" y="2947811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9" type="body"/>
          </p:nvPr>
        </p:nvSpPr>
        <p:spPr>
          <a:xfrm>
            <a:off x="984096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3" type="body"/>
          </p:nvPr>
        </p:nvSpPr>
        <p:spPr>
          <a:xfrm>
            <a:off x="984096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14" type="body"/>
          </p:nvPr>
        </p:nvSpPr>
        <p:spPr>
          <a:xfrm>
            <a:off x="3667388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15" type="body"/>
          </p:nvPr>
        </p:nvSpPr>
        <p:spPr>
          <a:xfrm>
            <a:off x="3667388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16" type="body"/>
          </p:nvPr>
        </p:nvSpPr>
        <p:spPr>
          <a:xfrm>
            <a:off x="6350680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17" type="body"/>
          </p:nvPr>
        </p:nvSpPr>
        <p:spPr>
          <a:xfrm>
            <a:off x="6350680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18" type="body"/>
          </p:nvPr>
        </p:nvSpPr>
        <p:spPr>
          <a:xfrm>
            <a:off x="9033972" y="4142061"/>
            <a:ext cx="2171931" cy="760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9" type="body"/>
          </p:nvPr>
        </p:nvSpPr>
        <p:spPr>
          <a:xfrm>
            <a:off x="9033972" y="5031926"/>
            <a:ext cx="2171931" cy="62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type="title"/>
          </p:nvPr>
        </p:nvSpPr>
        <p:spPr>
          <a:xfrm>
            <a:off x="987167" y="8001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20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(android) ">
  <p:cSld name="Мокап телефона (android) 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8440" y="842513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>
            <p:ph type="title"/>
          </p:nvPr>
        </p:nvSpPr>
        <p:spPr>
          <a:xfrm>
            <a:off x="988336" y="7992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4"/>
          <p:cNvSpPr/>
          <p:nvPr>
            <p:ph idx="2" type="pic"/>
          </p:nvPr>
        </p:nvSpPr>
        <p:spPr>
          <a:xfrm>
            <a:off x="7753226" y="1138968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3" type="body"/>
          </p:nvPr>
        </p:nvSpPr>
        <p:spPr>
          <a:xfrm>
            <a:off x="982663" y="2161785"/>
            <a:ext cx="48974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 android)">
  <p:cSld name="Два мокапа телефона (1 android)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59424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>
            <p:ph idx="2" type="pic"/>
          </p:nvPr>
        </p:nvSpPr>
        <p:spPr>
          <a:xfrm>
            <a:off x="6184210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90446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>
            <p:ph idx="3" type="pic"/>
          </p:nvPr>
        </p:nvSpPr>
        <p:spPr>
          <a:xfrm>
            <a:off x="8915232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 android) ">
  <p:cSld name="Два мокапа телефона (2 android) 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type="title"/>
          </p:nvPr>
        </p:nvSpPr>
        <p:spPr>
          <a:xfrm>
            <a:off x="6857324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6"/>
          <p:cNvSpPr txBox="1"/>
          <p:nvPr>
            <p:ph idx="2" type="body"/>
          </p:nvPr>
        </p:nvSpPr>
        <p:spPr>
          <a:xfrm>
            <a:off x="6851651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1667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>
            <p:ph idx="3" type="pic"/>
          </p:nvPr>
        </p:nvSpPr>
        <p:spPr>
          <a:xfrm>
            <a:off x="1076453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10629" y="842512"/>
            <a:ext cx="2484390" cy="515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/>
          <p:nvPr>
            <p:ph idx="4" type="pic"/>
          </p:nvPr>
        </p:nvSpPr>
        <p:spPr>
          <a:xfrm>
            <a:off x="3835415" y="1138967"/>
            <a:ext cx="2228974" cy="4695929"/>
          </a:xfrm>
          <a:prstGeom prst="roundRect">
            <a:avLst>
              <a:gd fmla="val 8068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(android) ">
  <p:cSld name="Увеличенный мокап телефона (android) 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71106" y="800100"/>
            <a:ext cx="3863416" cy="80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type="title"/>
          </p:nvPr>
        </p:nvSpPr>
        <p:spPr>
          <a:xfrm>
            <a:off x="988336" y="800100"/>
            <a:ext cx="48917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/>
          <p:nvPr>
            <p:ph idx="2" type="pic"/>
          </p:nvPr>
        </p:nvSpPr>
        <p:spPr>
          <a:xfrm>
            <a:off x="7274309" y="1278477"/>
            <a:ext cx="3457422" cy="7345452"/>
          </a:xfrm>
          <a:prstGeom prst="roundRect">
            <a:avLst>
              <a:gd fmla="val 6986" name="adj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idx="3" type="body"/>
          </p:nvPr>
        </p:nvSpPr>
        <p:spPr>
          <a:xfrm>
            <a:off x="982663" y="2239173"/>
            <a:ext cx="4897437" cy="3998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2)">
  <p:cSld name="Два мокапа телефона (2)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8"/>
          <p:cNvSpPr/>
          <p:nvPr/>
        </p:nvSpPr>
        <p:spPr>
          <a:xfrm>
            <a:off x="1107594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9597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/>
          <p:nvPr>
            <p:ph idx="2" type="pic"/>
          </p:nvPr>
        </p:nvSpPr>
        <p:spPr>
          <a:xfrm>
            <a:off x="1165204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8"/>
          <p:cNvSpPr/>
          <p:nvPr/>
        </p:nvSpPr>
        <p:spPr>
          <a:xfrm>
            <a:off x="3825360" y="917781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7363" y="626054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>
            <p:ph idx="3" type="pic"/>
          </p:nvPr>
        </p:nvSpPr>
        <p:spPr>
          <a:xfrm>
            <a:off x="3882970" y="989255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28"/>
          <p:cNvSpPr txBox="1"/>
          <p:nvPr>
            <p:ph type="title"/>
          </p:nvPr>
        </p:nvSpPr>
        <p:spPr>
          <a:xfrm>
            <a:off x="684879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4" type="body"/>
          </p:nvPr>
        </p:nvSpPr>
        <p:spPr>
          <a:xfrm>
            <a:off x="684312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Увеличенный мокап телефона ">
  <p:cSld name="Увеличенный мокап телефона 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>
            <a:off x="7508394" y="1022392"/>
            <a:ext cx="3355918" cy="7215892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01056" y="497479"/>
            <a:ext cx="4134786" cy="822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/>
          <p:nvPr>
            <p:ph idx="2" type="pic"/>
          </p:nvPr>
        </p:nvSpPr>
        <p:spPr>
          <a:xfrm>
            <a:off x="7530643" y="1022392"/>
            <a:ext cx="3311420" cy="7164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2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криншот (16:9)">
  <p:cSld name="Скриншот (16:9)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988335" y="2495795"/>
            <a:ext cx="3384000" cy="111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30"/>
          <p:cNvSpPr/>
          <p:nvPr>
            <p:ph idx="2" type="pic"/>
          </p:nvPr>
        </p:nvSpPr>
        <p:spPr>
          <a:xfrm>
            <a:off x="5340350" y="1110067"/>
            <a:ext cx="5866489" cy="3599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30"/>
          <p:cNvSpPr txBox="1"/>
          <p:nvPr>
            <p:ph type="title"/>
          </p:nvPr>
        </p:nvSpPr>
        <p:spPr>
          <a:xfrm>
            <a:off x="988335" y="800100"/>
            <a:ext cx="3384000" cy="149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1" name="Google Shape;251;p30"/>
          <p:cNvPicPr preferRelativeResize="0"/>
          <p:nvPr/>
        </p:nvPicPr>
        <p:blipFill/>
        <p:spPr>
          <a:xfrm>
            <a:off x="5340350" y="800100"/>
            <a:ext cx="5868988" cy="30996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">
  <p:cSld name="Этапы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rgbClr val="3F8A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1"/>
          <p:cNvSpPr txBox="1"/>
          <p:nvPr>
            <p:ph type="title"/>
          </p:nvPr>
        </p:nvSpPr>
        <p:spPr>
          <a:xfrm>
            <a:off x="982663" y="1894190"/>
            <a:ext cx="435768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2" type="body"/>
          </p:nvPr>
        </p:nvSpPr>
        <p:spPr>
          <a:xfrm>
            <a:off x="6311901" y="800100"/>
            <a:ext cx="4896100" cy="5148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31"/>
          <p:cNvSpPr/>
          <p:nvPr/>
        </p:nvSpPr>
        <p:spPr>
          <a:xfrm>
            <a:off x="988158" y="804068"/>
            <a:ext cx="869519" cy="8695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1"/>
          <p:cNvSpPr txBox="1"/>
          <p:nvPr>
            <p:ph idx="3" type="body"/>
          </p:nvPr>
        </p:nvSpPr>
        <p:spPr>
          <a:xfrm>
            <a:off x="988159" y="1024671"/>
            <a:ext cx="869518" cy="42831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/>
          <p:nvPr>
            <p:ph idx="2" type="pic"/>
          </p:nvPr>
        </p:nvSpPr>
        <p:spPr>
          <a:xfrm>
            <a:off x="6311811" y="800100"/>
            <a:ext cx="4895018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type="title"/>
          </p:nvPr>
        </p:nvSpPr>
        <p:spPr>
          <a:xfrm>
            <a:off x="988336" y="8028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3" type="body"/>
          </p:nvPr>
        </p:nvSpPr>
        <p:spPr>
          <a:xfrm>
            <a:off x="985584" y="2042775"/>
            <a:ext cx="4894515" cy="419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/>
          <p:nvPr>
            <p:ph idx="2" type="pic"/>
          </p:nvPr>
        </p:nvSpPr>
        <p:spPr>
          <a:xfrm>
            <a:off x="6311900" y="800100"/>
            <a:ext cx="4891764" cy="4020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6311900" y="5147214"/>
            <a:ext cx="4891764" cy="352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3"/>
          <p:cNvSpPr txBox="1"/>
          <p:nvPr>
            <p:ph idx="3" type="body"/>
          </p:nvPr>
        </p:nvSpPr>
        <p:spPr>
          <a:xfrm>
            <a:off x="6311900" y="5553075"/>
            <a:ext cx="4891764" cy="684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988336" y="800100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4" type="body"/>
          </p:nvPr>
        </p:nvSpPr>
        <p:spPr>
          <a:xfrm>
            <a:off x="985584" y="2040075"/>
            <a:ext cx="4894515" cy="4197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 кружке">
  <p:cSld name="Фото в кружке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/>
          <p:nvPr>
            <p:ph idx="2" type="pic"/>
          </p:nvPr>
        </p:nvSpPr>
        <p:spPr>
          <a:xfrm>
            <a:off x="1608083" y="1773237"/>
            <a:ext cx="3156225" cy="31562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34"/>
          <p:cNvSpPr txBox="1"/>
          <p:nvPr>
            <p:ph type="title"/>
          </p:nvPr>
        </p:nvSpPr>
        <p:spPr>
          <a:xfrm>
            <a:off x="5340350" y="2201188"/>
            <a:ext cx="4891856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5337598" y="3441164"/>
            <a:ext cx="4894515" cy="11722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ообществ">
  <p:cSld name="16 сообществ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/>
          <p:nvPr>
            <p:ph idx="2" type="pic"/>
          </p:nvPr>
        </p:nvSpPr>
        <p:spPr>
          <a:xfrm>
            <a:off x="5349730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35"/>
          <p:cNvSpPr/>
          <p:nvPr>
            <p:ph idx="3" type="pic"/>
          </p:nvPr>
        </p:nvSpPr>
        <p:spPr>
          <a:xfrm>
            <a:off x="695062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35"/>
          <p:cNvSpPr/>
          <p:nvPr>
            <p:ph idx="4" type="pic"/>
          </p:nvPr>
        </p:nvSpPr>
        <p:spPr>
          <a:xfrm>
            <a:off x="8511197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35"/>
          <p:cNvSpPr/>
          <p:nvPr>
            <p:ph idx="5" type="pic"/>
          </p:nvPr>
        </p:nvSpPr>
        <p:spPr>
          <a:xfrm>
            <a:off x="10112094" y="800100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35"/>
          <p:cNvSpPr/>
          <p:nvPr>
            <p:ph idx="6" type="pic"/>
          </p:nvPr>
        </p:nvSpPr>
        <p:spPr>
          <a:xfrm>
            <a:off x="5349730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35"/>
          <p:cNvSpPr/>
          <p:nvPr>
            <p:ph idx="7" type="pic"/>
          </p:nvPr>
        </p:nvSpPr>
        <p:spPr>
          <a:xfrm>
            <a:off x="695062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35"/>
          <p:cNvSpPr/>
          <p:nvPr>
            <p:ph idx="8" type="pic"/>
          </p:nvPr>
        </p:nvSpPr>
        <p:spPr>
          <a:xfrm>
            <a:off x="8511197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35"/>
          <p:cNvSpPr/>
          <p:nvPr>
            <p:ph idx="9" type="pic"/>
          </p:nvPr>
        </p:nvSpPr>
        <p:spPr>
          <a:xfrm>
            <a:off x="10112094" y="2248639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35"/>
          <p:cNvSpPr/>
          <p:nvPr>
            <p:ph idx="13" type="pic"/>
          </p:nvPr>
        </p:nvSpPr>
        <p:spPr>
          <a:xfrm>
            <a:off x="5349730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35"/>
          <p:cNvSpPr/>
          <p:nvPr>
            <p:ph idx="14" type="pic"/>
          </p:nvPr>
        </p:nvSpPr>
        <p:spPr>
          <a:xfrm>
            <a:off x="695062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35"/>
          <p:cNvSpPr/>
          <p:nvPr>
            <p:ph idx="15" type="pic"/>
          </p:nvPr>
        </p:nvSpPr>
        <p:spPr>
          <a:xfrm>
            <a:off x="8511197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35"/>
          <p:cNvSpPr/>
          <p:nvPr>
            <p:ph idx="16" type="pic"/>
          </p:nvPr>
        </p:nvSpPr>
        <p:spPr>
          <a:xfrm>
            <a:off x="10112094" y="3697178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35"/>
          <p:cNvSpPr/>
          <p:nvPr>
            <p:ph idx="17" type="pic"/>
          </p:nvPr>
        </p:nvSpPr>
        <p:spPr>
          <a:xfrm>
            <a:off x="5349730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35"/>
          <p:cNvSpPr/>
          <p:nvPr>
            <p:ph idx="18" type="pic"/>
          </p:nvPr>
        </p:nvSpPr>
        <p:spPr>
          <a:xfrm>
            <a:off x="695062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35"/>
          <p:cNvSpPr/>
          <p:nvPr>
            <p:ph idx="19" type="pic"/>
          </p:nvPr>
        </p:nvSpPr>
        <p:spPr>
          <a:xfrm>
            <a:off x="8511197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35"/>
          <p:cNvSpPr/>
          <p:nvPr>
            <p:ph idx="20" type="pic"/>
          </p:nvPr>
        </p:nvSpPr>
        <p:spPr>
          <a:xfrm>
            <a:off x="10112094" y="5145716"/>
            <a:ext cx="1091571" cy="1091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35"/>
          <p:cNvSpPr txBox="1"/>
          <p:nvPr>
            <p:ph type="title"/>
          </p:nvPr>
        </p:nvSpPr>
        <p:spPr>
          <a:xfrm>
            <a:off x="988335" y="800100"/>
            <a:ext cx="3384000" cy="157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5"/>
          <p:cNvSpPr txBox="1"/>
          <p:nvPr>
            <p:ph idx="1" type="body"/>
          </p:nvPr>
        </p:nvSpPr>
        <p:spPr>
          <a:xfrm>
            <a:off x="988335" y="2550946"/>
            <a:ext cx="3384000" cy="3686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2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3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">
  <p:cSld name="8 сообществ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>
            <p:ph idx="2" type="pic"/>
          </p:nvPr>
        </p:nvSpPr>
        <p:spPr>
          <a:xfrm>
            <a:off x="959789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36"/>
          <p:cNvSpPr/>
          <p:nvPr>
            <p:ph idx="3" type="pic"/>
          </p:nvPr>
        </p:nvSpPr>
        <p:spPr>
          <a:xfrm>
            <a:off x="3819841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36"/>
          <p:cNvSpPr/>
          <p:nvPr>
            <p:ph idx="4" type="pic"/>
          </p:nvPr>
        </p:nvSpPr>
        <p:spPr>
          <a:xfrm>
            <a:off x="6679894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6"/>
          <p:cNvSpPr/>
          <p:nvPr>
            <p:ph idx="5" type="pic"/>
          </p:nvPr>
        </p:nvSpPr>
        <p:spPr>
          <a:xfrm>
            <a:off x="9497160" y="1990459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36"/>
          <p:cNvSpPr/>
          <p:nvPr>
            <p:ph idx="6" type="pic"/>
          </p:nvPr>
        </p:nvSpPr>
        <p:spPr>
          <a:xfrm>
            <a:off x="959789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36"/>
          <p:cNvSpPr/>
          <p:nvPr>
            <p:ph idx="7" type="pic"/>
          </p:nvPr>
        </p:nvSpPr>
        <p:spPr>
          <a:xfrm>
            <a:off x="3819841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36"/>
          <p:cNvSpPr/>
          <p:nvPr>
            <p:ph idx="8" type="pic"/>
          </p:nvPr>
        </p:nvSpPr>
        <p:spPr>
          <a:xfrm>
            <a:off x="6679894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36"/>
          <p:cNvSpPr/>
          <p:nvPr>
            <p:ph idx="9" type="pic"/>
          </p:nvPr>
        </p:nvSpPr>
        <p:spPr>
          <a:xfrm>
            <a:off x="9497160" y="4146233"/>
            <a:ext cx="1710840" cy="1710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3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сообществ + подписи">
  <p:cSld name="8 сообществ + подписи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/>
          <p:nvPr>
            <p:ph idx="2" type="pic"/>
          </p:nvPr>
        </p:nvSpPr>
        <p:spPr>
          <a:xfrm>
            <a:off x="953004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37"/>
          <p:cNvSpPr txBox="1"/>
          <p:nvPr>
            <p:ph type="title"/>
          </p:nvPr>
        </p:nvSpPr>
        <p:spPr>
          <a:xfrm>
            <a:off x="987167" y="799200"/>
            <a:ext cx="10224000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996546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37"/>
          <p:cNvSpPr txBox="1"/>
          <p:nvPr>
            <p:ph idx="3" type="body"/>
          </p:nvPr>
        </p:nvSpPr>
        <p:spPr>
          <a:xfrm>
            <a:off x="996546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37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37"/>
          <p:cNvSpPr/>
          <p:nvPr>
            <p:ph idx="5" type="pic"/>
          </p:nvPr>
        </p:nvSpPr>
        <p:spPr>
          <a:xfrm>
            <a:off x="3603349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37"/>
          <p:cNvSpPr txBox="1"/>
          <p:nvPr>
            <p:ph idx="6" type="body"/>
          </p:nvPr>
        </p:nvSpPr>
        <p:spPr>
          <a:xfrm>
            <a:off x="3646891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37"/>
          <p:cNvSpPr txBox="1"/>
          <p:nvPr>
            <p:ph idx="7" type="body"/>
          </p:nvPr>
        </p:nvSpPr>
        <p:spPr>
          <a:xfrm>
            <a:off x="3646891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37"/>
          <p:cNvSpPr/>
          <p:nvPr>
            <p:ph idx="8" type="pic"/>
          </p:nvPr>
        </p:nvSpPr>
        <p:spPr>
          <a:xfrm>
            <a:off x="6268358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37"/>
          <p:cNvSpPr txBox="1"/>
          <p:nvPr>
            <p:ph idx="9" type="body"/>
          </p:nvPr>
        </p:nvSpPr>
        <p:spPr>
          <a:xfrm>
            <a:off x="6311900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37"/>
          <p:cNvSpPr txBox="1"/>
          <p:nvPr>
            <p:ph idx="13" type="body"/>
          </p:nvPr>
        </p:nvSpPr>
        <p:spPr>
          <a:xfrm>
            <a:off x="6311900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37"/>
          <p:cNvSpPr/>
          <p:nvPr>
            <p:ph idx="14" type="pic"/>
          </p:nvPr>
        </p:nvSpPr>
        <p:spPr>
          <a:xfrm>
            <a:off x="8919483" y="1922240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7"/>
          <p:cNvSpPr txBox="1"/>
          <p:nvPr>
            <p:ph idx="15" type="body"/>
          </p:nvPr>
        </p:nvSpPr>
        <p:spPr>
          <a:xfrm>
            <a:off x="8963025" y="3049115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16" type="body"/>
          </p:nvPr>
        </p:nvSpPr>
        <p:spPr>
          <a:xfrm>
            <a:off x="8963025" y="3460772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p37"/>
          <p:cNvSpPr/>
          <p:nvPr>
            <p:ph idx="17" type="pic"/>
          </p:nvPr>
        </p:nvSpPr>
        <p:spPr>
          <a:xfrm>
            <a:off x="953004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37"/>
          <p:cNvSpPr txBox="1"/>
          <p:nvPr>
            <p:ph idx="18" type="body"/>
          </p:nvPr>
        </p:nvSpPr>
        <p:spPr>
          <a:xfrm>
            <a:off x="996546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0" name="Google Shape;330;p37"/>
          <p:cNvSpPr txBox="1"/>
          <p:nvPr>
            <p:ph idx="19" type="body"/>
          </p:nvPr>
        </p:nvSpPr>
        <p:spPr>
          <a:xfrm>
            <a:off x="996546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37"/>
          <p:cNvSpPr/>
          <p:nvPr>
            <p:ph idx="20" type="pic"/>
          </p:nvPr>
        </p:nvSpPr>
        <p:spPr>
          <a:xfrm>
            <a:off x="3603349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37"/>
          <p:cNvSpPr txBox="1"/>
          <p:nvPr>
            <p:ph idx="21" type="body"/>
          </p:nvPr>
        </p:nvSpPr>
        <p:spPr>
          <a:xfrm>
            <a:off x="3646891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37"/>
          <p:cNvSpPr txBox="1"/>
          <p:nvPr>
            <p:ph idx="22" type="body"/>
          </p:nvPr>
        </p:nvSpPr>
        <p:spPr>
          <a:xfrm>
            <a:off x="3646891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37"/>
          <p:cNvSpPr/>
          <p:nvPr>
            <p:ph idx="23" type="pic"/>
          </p:nvPr>
        </p:nvSpPr>
        <p:spPr>
          <a:xfrm>
            <a:off x="6268358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7"/>
          <p:cNvSpPr txBox="1"/>
          <p:nvPr>
            <p:ph idx="24" type="body"/>
          </p:nvPr>
        </p:nvSpPr>
        <p:spPr>
          <a:xfrm>
            <a:off x="6311900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37"/>
          <p:cNvSpPr txBox="1"/>
          <p:nvPr>
            <p:ph idx="25" type="body"/>
          </p:nvPr>
        </p:nvSpPr>
        <p:spPr>
          <a:xfrm>
            <a:off x="6311900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37"/>
          <p:cNvSpPr/>
          <p:nvPr>
            <p:ph idx="26" type="pic"/>
          </p:nvPr>
        </p:nvSpPr>
        <p:spPr>
          <a:xfrm>
            <a:off x="8919483" y="4123951"/>
            <a:ext cx="1046934" cy="1046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37"/>
          <p:cNvSpPr txBox="1"/>
          <p:nvPr>
            <p:ph idx="27" type="body"/>
          </p:nvPr>
        </p:nvSpPr>
        <p:spPr>
          <a:xfrm>
            <a:off x="8963025" y="5250826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37"/>
          <p:cNvSpPr txBox="1"/>
          <p:nvPr>
            <p:ph idx="28" type="body"/>
          </p:nvPr>
        </p:nvSpPr>
        <p:spPr>
          <a:xfrm>
            <a:off x="8963025" y="5662483"/>
            <a:ext cx="2232429" cy="343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3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">
  <p:cSld name="Цитата 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idx="1" type="body"/>
          </p:nvPr>
        </p:nvSpPr>
        <p:spPr>
          <a:xfrm>
            <a:off x="5346702" y="799200"/>
            <a:ext cx="5862636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38"/>
          <p:cNvSpPr/>
          <p:nvPr>
            <p:ph idx="2" type="pic"/>
          </p:nvPr>
        </p:nvSpPr>
        <p:spPr>
          <a:xfrm>
            <a:off x="986345" y="800101"/>
            <a:ext cx="3250171" cy="32509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38"/>
          <p:cNvSpPr txBox="1"/>
          <p:nvPr>
            <p:ph idx="3" type="body"/>
          </p:nvPr>
        </p:nvSpPr>
        <p:spPr>
          <a:xfrm>
            <a:off x="987424" y="4297847"/>
            <a:ext cx="3250301" cy="888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38"/>
          <p:cNvSpPr txBox="1"/>
          <p:nvPr>
            <p:ph idx="4" type="body"/>
          </p:nvPr>
        </p:nvSpPr>
        <p:spPr>
          <a:xfrm>
            <a:off x="987424" y="5207593"/>
            <a:ext cx="3249091" cy="9961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38"/>
          <p:cNvSpPr txBox="1"/>
          <p:nvPr>
            <p:ph idx="5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38"/>
          <p:cNvSpPr txBox="1"/>
          <p:nvPr>
            <p:ph idx="6" type="body"/>
          </p:nvPr>
        </p:nvSpPr>
        <p:spPr>
          <a:xfrm>
            <a:off x="5346702" y="2071190"/>
            <a:ext cx="5857874" cy="4166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3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8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600" u="none" cap="none" strike="noStrike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4681443" y="432414"/>
            <a:ext cx="665259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600">
                <a:solidFill>
                  <a:srgbClr val="3F8AE0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b="1" i="0" sz="1050">
              <a:solidFill>
                <a:srgbClr val="3F8AE0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-код">
  <p:cSld name="QR-код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idx="1" type="body"/>
          </p:nvPr>
        </p:nvSpPr>
        <p:spPr>
          <a:xfrm>
            <a:off x="5340350" y="345679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p39"/>
          <p:cNvSpPr txBox="1"/>
          <p:nvPr>
            <p:ph idx="2" type="body"/>
          </p:nvPr>
        </p:nvSpPr>
        <p:spPr>
          <a:xfrm>
            <a:off x="5340350" y="2769733"/>
            <a:ext cx="5255079" cy="558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39"/>
          <p:cNvSpPr/>
          <p:nvPr>
            <p:ph idx="3" type="pic"/>
          </p:nvPr>
        </p:nvSpPr>
        <p:spPr>
          <a:xfrm>
            <a:off x="2505777" y="2133600"/>
            <a:ext cx="2378458" cy="2388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39"/>
          <p:cNvSpPr txBox="1"/>
          <p:nvPr>
            <p:ph idx="4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39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4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−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а ">
  <p:cSld name="Мокап телефона 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502039" y="911864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4042" y="620137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7559649" y="983338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988336" y="799200"/>
            <a:ext cx="5323064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body"/>
          </p:nvPr>
        </p:nvSpPr>
        <p:spPr>
          <a:xfrm>
            <a:off x="982663" y="2161785"/>
            <a:ext cx="532923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3" name="Google Shape;363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609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1pPr>
            <a:lvl2pPr indent="-355600" lvl="1" marL="9144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rtl="0" algn="l">
              <a:spcBef>
                <a:spcPts val="500"/>
              </a:spcBef>
              <a:spcAft>
                <a:spcPts val="0"/>
              </a:spcAft>
              <a:buSzPts val="2000"/>
              <a:buChar char="−"/>
              <a:defRPr/>
            </a:lvl3pPr>
            <a:lvl4pPr indent="-349250" lvl="3" marL="1828800" rtl="0" algn="l">
              <a:spcBef>
                <a:spcPts val="500"/>
              </a:spcBef>
              <a:spcAft>
                <a:spcPts val="0"/>
              </a:spcAft>
              <a:buSzPts val="1900"/>
              <a:buChar char="•"/>
              <a:defRPr/>
            </a:lvl4pPr>
            <a:lvl5pPr indent="-381000" lvl="4" marL="22860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367" name="Google Shape;367;p42"/>
          <p:cNvSpPr txBox="1"/>
          <p:nvPr>
            <p:ph idx="10" type="dt"/>
          </p:nvPr>
        </p:nvSpPr>
        <p:spPr>
          <a:xfrm>
            <a:off x="8280400" y="6191249"/>
            <a:ext cx="3302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68" name="Google Shape;368;p42"/>
          <p:cNvSpPr txBox="1"/>
          <p:nvPr>
            <p:ph idx="11" type="ftr"/>
          </p:nvPr>
        </p:nvSpPr>
        <p:spPr>
          <a:xfrm>
            <a:off x="1219200" y="6172200"/>
            <a:ext cx="528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6311901" y="800100"/>
            <a:ext cx="4891763" cy="543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988336" y="800100"/>
            <a:ext cx="4352400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985585" y="2025812"/>
            <a:ext cx="4354766" cy="4211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982663" y="1773238"/>
            <a:ext cx="10225087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актоид">
  <p:cSld name="1 фактоид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984000" y="3304998"/>
            <a:ext cx="10224000" cy="2084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700"/>
              <a:buNone/>
              <a:defRPr sz="16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1371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2pPr>
            <a:lvl3pPr indent="-1371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−"/>
              <a:defRPr sz="18000">
                <a:latin typeface="Arial"/>
                <a:ea typeface="Arial"/>
                <a:cs typeface="Arial"/>
                <a:sym typeface="Arial"/>
              </a:defRPr>
            </a:lvl3pPr>
            <a:lvl4pPr indent="-1371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4pPr>
            <a:lvl5pPr indent="-1371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0"/>
              <a:buChar char="•"/>
              <a:defRPr sz="18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984000" y="5712060"/>
            <a:ext cx="10224000" cy="525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−"/>
              <a:defRPr sz="3000"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dk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984000" y="4907693"/>
            <a:ext cx="10224000" cy="132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/>
          <p:nvPr>
            <p:ph idx="2" type="pic"/>
          </p:nvPr>
        </p:nvSpPr>
        <p:spPr>
          <a:xfrm>
            <a:off x="982663" y="3135086"/>
            <a:ext cx="1509939" cy="1509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мокапа телефона (1)">
  <p:cSld name="Два мокапа телефона (1)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984000" y="188336"/>
            <a:ext cx="10224000" cy="236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A6A6A6"/>
              </a:buClr>
              <a:buSzPts val="1000"/>
              <a:buNone/>
              <a:defRPr sz="1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6A6A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/>
          <p:nvPr/>
        </p:nvSpPr>
        <p:spPr>
          <a:xfrm>
            <a:off x="6011905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3908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>
            <p:ph idx="2" type="pic"/>
          </p:nvPr>
        </p:nvSpPr>
        <p:spPr>
          <a:xfrm>
            <a:off x="6069515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/>
          <p:nvPr/>
        </p:nvSpPr>
        <p:spPr>
          <a:xfrm>
            <a:off x="8729671" y="890240"/>
            <a:ext cx="2370667" cy="5014561"/>
          </a:xfrm>
          <a:prstGeom prst="roundRect">
            <a:avLst>
              <a:gd fmla="val 9524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11674" y="598513"/>
            <a:ext cx="2813023" cy="559801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>
            <p:ph idx="3" type="pic"/>
          </p:nvPr>
        </p:nvSpPr>
        <p:spPr>
          <a:xfrm>
            <a:off x="8787281" y="961714"/>
            <a:ext cx="2255449" cy="487949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988336" y="799200"/>
            <a:ext cx="4352639" cy="1063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4" type="body"/>
          </p:nvPr>
        </p:nvSpPr>
        <p:spPr>
          <a:xfrm>
            <a:off x="982663" y="2161785"/>
            <a:ext cx="4357687" cy="382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82663" y="800100"/>
            <a:ext cx="10226676" cy="644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b="0" i="0" sz="3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982663" y="6413861"/>
            <a:ext cx="10226675" cy="24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982663" y="1773238"/>
            <a:ext cx="10226676" cy="44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19">
          <p15:clr>
            <a:srgbClr val="FDE53C"/>
          </p15:clr>
        </p15:guide>
        <p15:guide id="2" pos="7061">
          <p15:clr>
            <a:srgbClr val="FDE53C"/>
          </p15:clr>
        </p15:guide>
        <p15:guide id="3" orient="horz" pos="3929">
          <p15:clr>
            <a:srgbClr val="FDE53C"/>
          </p15:clr>
        </p15:guide>
        <p15:guide id="4" pos="3364">
          <p15:clr>
            <a:srgbClr val="FDE53C"/>
          </p15:clr>
        </p15:guide>
        <p15:guide id="5" pos="3704">
          <p15:clr>
            <a:srgbClr val="FDE53C"/>
          </p15:clr>
        </p15:guide>
        <p15:guide id="6" pos="3976">
          <p15:clr>
            <a:srgbClr val="FDE53C"/>
          </p15:clr>
        </p15:guide>
        <p15:guide id="7" pos="4316">
          <p15:clr>
            <a:srgbClr val="FDE53C"/>
          </p15:clr>
        </p15:guide>
        <p15:guide id="8" orient="horz" pos="504">
          <p15:clr>
            <a:srgbClr val="FDE53C"/>
          </p15:clr>
        </p15:guide>
        <p15:guide id="9" orient="horz" pos="1117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vk.cc/bVC2Hb" TargetMode="External"/><Relationship Id="rId4" Type="http://schemas.openxmlformats.org/officeDocument/2006/relationships/hyperlink" Target="https://colab.research.google.com/drive/1yvCAPJquyDWQBjNPC8Vv96aITUBLI15I?usp=sharing" TargetMode="External"/><Relationship Id="rId9" Type="http://schemas.openxmlformats.org/officeDocument/2006/relationships/hyperlink" Target="https://openai.com/blog/jukebox/" TargetMode="External"/><Relationship Id="rId5" Type="http://schemas.openxmlformats.org/officeDocument/2006/relationships/hyperlink" Target="https://github.com/CorentinJ/Real-Time-Voice-Cloning" TargetMode="External"/><Relationship Id="rId6" Type="http://schemas.openxmlformats.org/officeDocument/2006/relationships/hyperlink" Target="https://github.com/auspicious3000/autovc" TargetMode="External"/><Relationship Id="rId7" Type="http://schemas.openxmlformats.org/officeDocument/2006/relationships/hyperlink" Target="https://github.com/NVIDIA/waveglow" TargetMode="External"/><Relationship Id="rId8" Type="http://schemas.openxmlformats.org/officeDocument/2006/relationships/hyperlink" Target="https://github.com/NVIDIA/NeMo/tree/main/examples/asr/experimenta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План</a:t>
            </a:r>
            <a:endParaRPr/>
          </a:p>
        </p:txBody>
      </p:sp>
      <p:sp>
        <p:nvSpPr>
          <p:cNvPr id="375" name="Google Shape;375;p4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8150" lvl="0" marL="609600" rtl="0" algn="l">
              <a:spcBef>
                <a:spcPts val="100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Аудиофайлы как мы привыкли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Feature extraction для обработки звука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STFT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Фрейминг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Мел спектрограммы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1" marL="1219200" rtl="0" algn="l"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lphaL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wav2vec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больших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Примеры маленьких (но важных!) задач</a:t>
            </a:r>
            <a:endParaRPr sz="2100">
              <a:latin typeface="Play"/>
              <a:ea typeface="Play"/>
              <a:cs typeface="Play"/>
              <a:sym typeface="Play"/>
            </a:endParaRPr>
          </a:p>
          <a:p>
            <a:pPr indent="-438150" lvl="0" marL="609600" rtl="0" algn="l">
              <a:spcBef>
                <a:spcPts val="0"/>
              </a:spcBef>
              <a:spcAft>
                <a:spcPts val="0"/>
              </a:spcAft>
              <a:buSzPts val="2100"/>
              <a:buFont typeface="Play"/>
              <a:buAutoNum type="arabicPeriod"/>
            </a:pPr>
            <a:r>
              <a:rPr lang="ru-RU" sz="2100">
                <a:latin typeface="Play"/>
                <a:ea typeface="Play"/>
                <a:cs typeface="Play"/>
                <a:sym typeface="Play"/>
              </a:rPr>
              <a:t>Данные для обучения</a:t>
            </a:r>
            <a:endParaRPr sz="21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idx="1" type="body"/>
          </p:nvPr>
        </p:nvSpPr>
        <p:spPr>
          <a:xfrm>
            <a:off x="681133" y="880300"/>
            <a:ext cx="9582900" cy="12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Трюк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будем работать с аудио как с картинками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4800" u="sng">
                <a:solidFill>
                  <a:srgbClr val="222222"/>
                </a:solidFill>
                <a:highlight>
                  <a:srgbClr val="FFFFFF"/>
                </a:highlight>
              </a:rPr>
              <a:t>Вопрос</a:t>
            </a:r>
            <a:r>
              <a:rPr lang="ru-RU" sz="4800">
                <a:solidFill>
                  <a:srgbClr val="222222"/>
                </a:solidFill>
                <a:highlight>
                  <a:srgbClr val="FFFFFF"/>
                </a:highlight>
              </a:rPr>
              <a:t>: как перевести аудио в картинку (тензор)?</a:t>
            </a:r>
            <a:endParaRPr sz="4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095067"/>
            <a:ext cx="11785601" cy="46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Fbanks</a:t>
            </a:r>
            <a:endParaRPr/>
          </a:p>
        </p:txBody>
      </p:sp>
      <p:sp>
        <p:nvSpPr>
          <p:cNvPr id="452" name="Google Shape;452;p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" y="0"/>
            <a:ext cx="1217950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79"/>
            <a:ext cx="12192000" cy="681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00" y="1625543"/>
            <a:ext cx="6176832" cy="379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336" y="1970170"/>
            <a:ext cx="5054531" cy="31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8"/>
          <p:cNvPicPr preferRelativeResize="0"/>
          <p:nvPr/>
        </p:nvPicPr>
        <p:blipFill rotWithShape="1">
          <a:blip r:embed="rId3">
            <a:alphaModFix/>
          </a:blip>
          <a:srcRect b="12656" l="0" r="0" t="0"/>
          <a:stretch/>
        </p:blipFill>
        <p:spPr>
          <a:xfrm>
            <a:off x="258367" y="765051"/>
            <a:ext cx="11675266" cy="53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Альтернативы?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Wav2vec</a:t>
            </a:r>
            <a:endParaRPr/>
          </a:p>
        </p:txBody>
      </p:sp>
      <p:pic>
        <p:nvPicPr>
          <p:cNvPr id="482" name="Google Shape;4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00" y="1578933"/>
            <a:ext cx="10691203" cy="509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What's hot?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/>
              <a:t>Аналоговый сигнал</a:t>
            </a:r>
            <a:endParaRPr sz="4800"/>
          </a:p>
        </p:txBody>
      </p:sp>
      <p:sp>
        <p:nvSpPr>
          <p:cNvPr id="381" name="Google Shape;381;p44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Каждый из представляющих параметров описывается непрерывным множеством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233" y="769567"/>
            <a:ext cx="2052100" cy="20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7400" y="3313933"/>
            <a:ext cx="2493967" cy="249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494" name="Google Shape;494;p62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495" name="Google Shape;495;p62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496" name="Google Shape;496;p62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497" name="Google Shape;497;p62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2"/>
          <p:cNvSpPr/>
          <p:nvPr/>
        </p:nvSpPr>
        <p:spPr>
          <a:xfrm>
            <a:off x="921900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67" y="1166617"/>
            <a:ext cx="47625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300" y="4679067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167" y="220267"/>
            <a:ext cx="25050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5000" y="4379717"/>
            <a:ext cx="4333491" cy="227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6433" y="1896651"/>
            <a:ext cx="5049769" cy="227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работает  </a:t>
            </a:r>
            <a:r>
              <a:rPr lang="ru-RU"/>
              <a:t>ASR</a:t>
            </a:r>
            <a:endParaRPr/>
          </a:p>
        </p:txBody>
      </p:sp>
      <p:pic>
        <p:nvPicPr>
          <p:cNvPr id="514" name="Google Shape;514;p64"/>
          <p:cNvPicPr preferRelativeResize="0"/>
          <p:nvPr/>
        </p:nvPicPr>
        <p:blipFill rotWithShape="1">
          <a:blip r:embed="rId3">
            <a:alphaModFix/>
          </a:blip>
          <a:srcRect b="52923" l="3762" r="45455" t="7513"/>
          <a:stretch/>
        </p:blipFill>
        <p:spPr>
          <a:xfrm>
            <a:off x="623267" y="1754147"/>
            <a:ext cx="3427066" cy="141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64"/>
          <p:cNvCxnSpPr/>
          <p:nvPr/>
        </p:nvCxnSpPr>
        <p:spPr>
          <a:xfrm>
            <a:off x="4185400" y="2459388"/>
            <a:ext cx="859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6" name="Google Shape;516;p64"/>
          <p:cNvPicPr preferRelativeResize="0"/>
          <p:nvPr/>
        </p:nvPicPr>
        <p:blipFill rotWithShape="1">
          <a:blip r:embed="rId3">
            <a:alphaModFix/>
          </a:blip>
          <a:srcRect b="0" l="0" r="63866" t="50644"/>
          <a:stretch/>
        </p:blipFill>
        <p:spPr>
          <a:xfrm>
            <a:off x="5179667" y="1862500"/>
            <a:ext cx="2180867" cy="120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4"/>
          <p:cNvCxnSpPr/>
          <p:nvPr/>
        </p:nvCxnSpPr>
        <p:spPr>
          <a:xfrm>
            <a:off x="7604333" y="2510538"/>
            <a:ext cx="10731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8" name="Google Shape;51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600" y="2556474"/>
            <a:ext cx="1338874" cy="133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64"/>
          <p:cNvCxnSpPr/>
          <p:nvPr/>
        </p:nvCxnSpPr>
        <p:spPr>
          <a:xfrm flipH="1">
            <a:off x="8260067" y="4225275"/>
            <a:ext cx="122760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0" name="Google Shape;52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600" y="3976750"/>
            <a:ext cx="2158127" cy="2158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64"/>
          <p:cNvCxnSpPr/>
          <p:nvPr/>
        </p:nvCxnSpPr>
        <p:spPr>
          <a:xfrm flipH="1">
            <a:off x="3166467" y="4847150"/>
            <a:ext cx="14553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64"/>
          <p:cNvSpPr txBox="1"/>
          <p:nvPr/>
        </p:nvSpPr>
        <p:spPr>
          <a:xfrm>
            <a:off x="711867" y="4547475"/>
            <a:ext cx="21807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latin typeface="Calibri"/>
                <a:ea typeface="Calibri"/>
                <a:cs typeface="Calibri"/>
                <a:sym typeface="Calibri"/>
              </a:rPr>
              <a:t>	profit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/>
          <p:nvPr/>
        </p:nvSpPr>
        <p:spPr>
          <a:xfrm>
            <a:off x="7654633" y="6188367"/>
            <a:ext cx="4445100" cy="69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30" name="Google Shape;530;p65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31" name="Google Shape;531;p65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32" name="Google Shape;532;p65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33" name="Google Shape;533;p65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5"/>
          <p:cNvSpPr/>
          <p:nvPr/>
        </p:nvSpPr>
        <p:spPr>
          <a:xfrm>
            <a:off x="5878825" y="1608325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работает  TTS</a:t>
            </a:r>
            <a:endParaRPr/>
          </a:p>
        </p:txBody>
      </p:sp>
      <p:sp>
        <p:nvSpPr>
          <p:cNvPr id="541" name="Google Shape;541;p66"/>
          <p:cNvSpPr/>
          <p:nvPr/>
        </p:nvSpPr>
        <p:spPr>
          <a:xfrm>
            <a:off x="8069233" y="6192667"/>
            <a:ext cx="4418400" cy="9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7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работает  TTS</a:t>
            </a:r>
            <a:endParaRPr/>
          </a:p>
        </p:txBody>
      </p:sp>
      <p:pic>
        <p:nvPicPr>
          <p:cNvPr id="549" name="Google Shape;5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038" y="1417949"/>
            <a:ext cx="7281928" cy="50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7"/>
          <p:cNvSpPr/>
          <p:nvPr/>
        </p:nvSpPr>
        <p:spPr>
          <a:xfrm>
            <a:off x="5634200" y="2210075"/>
            <a:ext cx="1355400" cy="6507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neural vocoder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57" name="Google Shape;557;p68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58" name="Google Shape;558;p68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59" name="Google Shape;559;p68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60" name="Google Shape;560;p68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8"/>
          <p:cNvSpPr/>
          <p:nvPr/>
        </p:nvSpPr>
        <p:spPr>
          <a:xfrm>
            <a:off x="511700" y="3871750"/>
            <a:ext cx="4594500" cy="75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Speaker features</a:t>
            </a:r>
            <a:endParaRPr/>
          </a:p>
        </p:txBody>
      </p:sp>
      <p:sp>
        <p:nvSpPr>
          <p:cNvPr id="568" name="Google Shape;568;p69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Идентификация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Диаризация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Speaker embeddings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...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569" name="Google Shape;5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275" y="2240425"/>
            <a:ext cx="6783475" cy="29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>
            <p:ph idx="2" type="body"/>
          </p:nvPr>
        </p:nvSpPr>
        <p:spPr>
          <a:xfrm>
            <a:off x="982664" y="3791224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Speaker features</a:t>
            </a:r>
            <a:endParaRPr sz="3600"/>
          </a:p>
        </p:txBody>
      </p:sp>
      <p:sp>
        <p:nvSpPr>
          <p:cNvPr id="576" name="Google Shape;576;p70"/>
          <p:cNvSpPr txBox="1"/>
          <p:nvPr>
            <p:ph idx="4" type="body"/>
          </p:nvPr>
        </p:nvSpPr>
        <p:spPr>
          <a:xfrm>
            <a:off x="6311903" y="3791224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Перенос стиля голоса</a:t>
            </a:r>
            <a:endParaRPr sz="3600"/>
          </a:p>
        </p:txBody>
      </p:sp>
      <p:sp>
        <p:nvSpPr>
          <p:cNvPr id="577" name="Google Shape;577;p70"/>
          <p:cNvSpPr txBox="1"/>
          <p:nvPr>
            <p:ph idx="6" type="body"/>
          </p:nvPr>
        </p:nvSpPr>
        <p:spPr>
          <a:xfrm>
            <a:off x="981325" y="1532881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Распознавание речи </a:t>
            </a:r>
            <a:endParaRPr sz="3600"/>
          </a:p>
        </p:txBody>
      </p:sp>
      <p:sp>
        <p:nvSpPr>
          <p:cNvPr id="578" name="Google Shape;578;p70"/>
          <p:cNvSpPr txBox="1"/>
          <p:nvPr>
            <p:ph idx="8" type="body"/>
          </p:nvPr>
        </p:nvSpPr>
        <p:spPr>
          <a:xfrm>
            <a:off x="6310564" y="1532881"/>
            <a:ext cx="4897500" cy="138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/>
              <a:t>Генерация речи</a:t>
            </a:r>
            <a:endParaRPr sz="3600"/>
          </a:p>
        </p:txBody>
      </p:sp>
      <p:sp>
        <p:nvSpPr>
          <p:cNvPr id="579" name="Google Shape;579;p70"/>
          <p:cNvSpPr txBox="1"/>
          <p:nvPr/>
        </p:nvSpPr>
        <p:spPr>
          <a:xfrm>
            <a:off x="3334400" y="1532425"/>
            <a:ext cx="78066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0"/>
          <p:cNvSpPr/>
          <p:nvPr/>
        </p:nvSpPr>
        <p:spPr>
          <a:xfrm>
            <a:off x="6244150" y="3791225"/>
            <a:ext cx="4829100" cy="832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8888"/>
            <a:ext cx="11887198" cy="6160222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1"/>
          <p:cNvSpPr txBox="1"/>
          <p:nvPr/>
        </p:nvSpPr>
        <p:spPr>
          <a:xfrm>
            <a:off x="0" y="0"/>
            <a:ext cx="546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https://github.com/andabi/deep-voice-conversion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415600" y="6949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/>
              <a:t>Цифровой сигнал</a:t>
            </a:r>
            <a:endParaRPr sz="4800"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415600" y="1896300"/>
            <a:ext cx="5834700" cy="12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Можно представить в виде последовательности дискретных значений</a:t>
            </a:r>
            <a:endParaRPr sz="3200"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067" y="2068100"/>
            <a:ext cx="3616698" cy="241113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>
            <p:ph idx="1" type="body"/>
          </p:nvPr>
        </p:nvSpPr>
        <p:spPr>
          <a:xfrm>
            <a:off x="526733" y="4741433"/>
            <a:ext cx="5834700" cy="12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&gt;компактнее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222222"/>
                </a:solidFill>
                <a:highlight>
                  <a:srgbClr val="FFFFFF"/>
                </a:highlight>
                <a:latin typeface="Play"/>
                <a:ea typeface="Play"/>
                <a:cs typeface="Play"/>
                <a:sym typeface="Play"/>
              </a:rPr>
              <a:t>&gt;точнее</a:t>
            </a:r>
            <a:endParaRPr sz="3200">
              <a:solidFill>
                <a:srgbClr val="222222"/>
              </a:solidFill>
              <a:highlight>
                <a:srgbClr val="FFFFFF"/>
              </a:highlight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Что еще?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68" y="626933"/>
            <a:ext cx="10787266" cy="560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3438"/>
            <a:ext cx="12191998" cy="187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413" y="1195600"/>
            <a:ext cx="7940976" cy="44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6"/>
          <p:cNvSpPr txBox="1"/>
          <p:nvPr>
            <p:ph type="title"/>
          </p:nvPr>
        </p:nvSpPr>
        <p:spPr>
          <a:xfrm>
            <a:off x="1219200" y="274639"/>
            <a:ext cx="10363200" cy="1143300"/>
          </a:xfrm>
          <a:prstGeom prst="rect">
            <a:avLst/>
          </a:prstGeom>
        </p:spPr>
        <p:txBody>
          <a:bodyPr anchorCtr="0" anchor="b" bIns="121900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Маленькие, но важные задачи</a:t>
            </a:r>
            <a:endParaRPr/>
          </a:p>
        </p:txBody>
      </p:sp>
      <p:sp>
        <p:nvSpPr>
          <p:cNvPr id="613" name="Google Shape;613;p76"/>
          <p:cNvSpPr txBox="1"/>
          <p:nvPr>
            <p:ph idx="1" type="body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57200" lvl="0" marL="609600" rtl="0" algn="l">
              <a:spcBef>
                <a:spcPts val="80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Spotter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Voice Activity Detection (VAD)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End of Utterance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Поиск акустических событий (декомпозиция)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0" marL="609600" rtl="0" algn="l"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rabicPeriod"/>
            </a:pPr>
            <a:r>
              <a:rPr lang="ru-RU" sz="2800">
                <a:latin typeface="Play"/>
                <a:ea typeface="Play"/>
                <a:cs typeface="Play"/>
                <a:sym typeface="Play"/>
              </a:rPr>
              <a:t>Биометрические задачи</a:t>
            </a:r>
            <a:endParaRPr sz="28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пол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возраст</a:t>
            </a:r>
            <a:endParaRPr sz="2300">
              <a:latin typeface="Play"/>
              <a:ea typeface="Play"/>
              <a:cs typeface="Play"/>
              <a:sym typeface="Play"/>
            </a:endParaRPr>
          </a:p>
          <a:p>
            <a:pPr indent="-457200" lvl="1" marL="1219200" rtl="0" algn="l">
              <a:spcBef>
                <a:spcPts val="0"/>
              </a:spcBef>
              <a:spcAft>
                <a:spcPts val="0"/>
              </a:spcAft>
              <a:buSzPts val="2400"/>
              <a:buFont typeface="Play"/>
              <a:buAutoNum type="alphaLcPeriod"/>
            </a:pPr>
            <a:r>
              <a:rPr lang="ru-RU" sz="2300">
                <a:latin typeface="Play"/>
                <a:ea typeface="Play"/>
                <a:cs typeface="Play"/>
                <a:sym typeface="Play"/>
              </a:rPr>
              <a:t>whatever you want</a:t>
            </a:r>
            <a:endParaRPr sz="23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7"/>
          <p:cNvSpPr txBox="1"/>
          <p:nvPr>
            <p:ph type="title"/>
          </p:nvPr>
        </p:nvSpPr>
        <p:spPr>
          <a:xfrm>
            <a:off x="2172000" y="1540000"/>
            <a:ext cx="7848000" cy="377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Данные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24" name="Google Shape;6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932" y="645167"/>
            <a:ext cx="4114500" cy="5808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Больше данных!</a:t>
            </a:r>
            <a:endParaRPr/>
          </a:p>
        </p:txBody>
      </p:sp>
      <p:pic>
        <p:nvPicPr>
          <p:cNvPr id="630" name="Google Shape;63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932" y="633633"/>
            <a:ext cx="4114500" cy="580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9"/>
          <p:cNvSpPr/>
          <p:nvPr/>
        </p:nvSpPr>
        <p:spPr>
          <a:xfrm>
            <a:off x="5276267" y="5461000"/>
            <a:ext cx="1916400" cy="43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900"/>
              <a:t>AUDIO</a:t>
            </a:r>
            <a:endParaRPr b="1" sz="1900"/>
          </a:p>
        </p:txBody>
      </p:sp>
      <p:sp>
        <p:nvSpPr>
          <p:cNvPr id="632" name="Google Shape;632;p79"/>
          <p:cNvSpPr/>
          <p:nvPr/>
        </p:nvSpPr>
        <p:spPr>
          <a:xfrm>
            <a:off x="4976067" y="2516900"/>
            <a:ext cx="623700" cy="39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900"/>
              <a:t>DL</a:t>
            </a:r>
            <a:endParaRPr b="1" sz="1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benchmark datasets (EN)</a:t>
            </a:r>
            <a:endParaRPr/>
          </a:p>
        </p:txBody>
      </p:sp>
      <p:sp>
        <p:nvSpPr>
          <p:cNvPr id="638" name="Google Shape;638;p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spcBef>
                <a:spcPts val="100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TIMIT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LibriSpeech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Librivox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TED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-431800" lvl="0" marL="609600" rtl="0" algn="l">
              <a:spcBef>
                <a:spcPts val="0"/>
              </a:spcBef>
              <a:spcAft>
                <a:spcPts val="0"/>
              </a:spcAft>
              <a:buSzPts val="2000"/>
              <a:buFont typeface="Play"/>
              <a:buAutoNum type="arabicPeriod"/>
            </a:pPr>
            <a:r>
              <a:rPr lang="ru-RU" sz="2000">
                <a:latin typeface="Play"/>
                <a:ea typeface="Play"/>
                <a:cs typeface="Play"/>
                <a:sym typeface="Play"/>
              </a:rPr>
              <a:t>….</a:t>
            </a:r>
            <a:endParaRPr sz="20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6683"/>
            <a:ext cx="12191999" cy="612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567" y="1387001"/>
            <a:ext cx="8128000" cy="33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350" y="935167"/>
            <a:ext cx="9975297" cy="49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50" y="586100"/>
            <a:ext cx="7294149" cy="1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50" y="1901650"/>
            <a:ext cx="4239150" cy="17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850" y="3794700"/>
            <a:ext cx="33147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850" y="5108750"/>
            <a:ext cx="4820946" cy="1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4"/>
          <p:cNvSpPr txBox="1"/>
          <p:nvPr>
            <p:ph idx="1" type="body"/>
          </p:nvPr>
        </p:nvSpPr>
        <p:spPr>
          <a:xfrm>
            <a:off x="415650" y="409308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900" u="sng">
                <a:solidFill>
                  <a:schemeClr val="hlink"/>
                </a:solidFill>
                <a:hlinkClick r:id="rId3"/>
              </a:rPr>
              <a:t>https://vk.cc/bVC2Hb</a:t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900" u="sng">
                <a:solidFill>
                  <a:schemeClr val="hlink"/>
                </a:solidFill>
                <a:hlinkClick r:id="rId4"/>
              </a:rPr>
              <a:t>https://colab.research.google.com/drive/1yvCAPJquyDWQBjNPC8Vv96aITUBLI15I?usp=sharing</a:t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900" u="sng">
                <a:solidFill>
                  <a:schemeClr val="hlink"/>
                </a:solidFill>
                <a:hlinkClick r:id="rId5"/>
              </a:rPr>
              <a:t>https://github.com/CorentinJ/Real-Time-Voice-Cloning</a:t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900" u="sng">
                <a:solidFill>
                  <a:schemeClr val="hlink"/>
                </a:solidFill>
                <a:hlinkClick r:id="rId6"/>
              </a:rPr>
              <a:t>https://github.com/auspicious3000/autovc</a:t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900" u="sng">
                <a:solidFill>
                  <a:schemeClr val="hlink"/>
                </a:solidFill>
                <a:hlinkClick r:id="rId7"/>
              </a:rPr>
              <a:t>https://github.com/NVIDIA/waveglow</a:t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900" u="sng">
                <a:solidFill>
                  <a:schemeClr val="hlink"/>
                </a:solidFill>
                <a:hlinkClick r:id="rId8"/>
              </a:rPr>
              <a:t>https://github.com/NVIDIA/NeMo/tree/main/examples/asr/experimental</a:t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900" u="sng">
                <a:solidFill>
                  <a:schemeClr val="hlink"/>
                </a:solidFill>
                <a:hlinkClick r:id="rId9"/>
              </a:rPr>
              <a:t>https://openai.com/blog/jukebox/</a:t>
            </a:r>
            <a:r>
              <a:rPr lang="ru-RU" sz="2900"/>
              <a:t> (musenet)</a:t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хранится аудиофайл?</a:t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0" y="2540701"/>
            <a:ext cx="8128000" cy="3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370200" y="1773450"/>
            <a:ext cx="11451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222222"/>
                </a:solidFill>
                <a:highlight>
                  <a:srgbClr val="FFFFFF"/>
                </a:highlight>
              </a:rPr>
              <a:t>sample rate </a:t>
            </a:r>
            <a:r>
              <a:rPr lang="ru-RU" sz="2000">
                <a:solidFill>
                  <a:srgbClr val="202124"/>
                </a:solidFill>
                <a:highlight>
                  <a:srgbClr val="FFFFFF"/>
                </a:highlight>
              </a:rPr>
              <a:t>—</a:t>
            </a:r>
            <a:r>
              <a:rPr lang="ru-RU" sz="2000">
                <a:solidFill>
                  <a:srgbClr val="222222"/>
                </a:solidFill>
                <a:highlight>
                  <a:srgbClr val="FFFFFF"/>
                </a:highlight>
              </a:rPr>
              <a:t> число отсчетов в секунду. Типичные значения: 16000, 22050, 44100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955717"/>
            <a:ext cx="11785598" cy="4946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833" y="1269645"/>
            <a:ext cx="5318667" cy="431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pic>
        <p:nvPicPr>
          <p:cNvPr id="422" name="Google Shape;4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/>
          <p:nvPr>
            <p:ph type="title"/>
          </p:nvPr>
        </p:nvSpPr>
        <p:spPr>
          <a:xfrm>
            <a:off x="415600" y="240792"/>
            <a:ext cx="113607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Изображения vs Аудио</a:t>
            </a:r>
            <a:endParaRPr/>
          </a:p>
        </p:txBody>
      </p:sp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2d (чб)</a:t>
            </a:r>
            <a:endParaRPr sz="3200"/>
          </a:p>
          <a:p>
            <a:pPr indent="-508000" lvl="0" marL="6096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256х256  ~ 65k pix</a:t>
            </a:r>
            <a:endParaRPr sz="3200"/>
          </a:p>
        </p:txBody>
      </p:sp>
      <p:sp>
        <p:nvSpPr>
          <p:cNvPr id="429" name="Google Shape;429;p51"/>
          <p:cNvSpPr txBox="1"/>
          <p:nvPr>
            <p:ph idx="4294967295" type="body"/>
          </p:nvPr>
        </p:nvSpPr>
        <p:spPr>
          <a:xfrm>
            <a:off x="6443200" y="2041767"/>
            <a:ext cx="5333100" cy="452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609600" rtl="0" algn="l">
              <a:spcBef>
                <a:spcPts val="100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1d (mono)</a:t>
            </a:r>
            <a:endParaRPr sz="3200"/>
          </a:p>
          <a:p>
            <a:pPr indent="-508000" lvl="0" marL="6096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ru-RU" sz="3200"/>
              <a:t>1 sec ~ 44100 Hz</a:t>
            </a:r>
            <a:endParaRPr sz="3200"/>
          </a:p>
        </p:txBody>
      </p:sp>
      <p:pic>
        <p:nvPicPr>
          <p:cNvPr id="430" name="Google Shape;4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3428995"/>
            <a:ext cx="2728974" cy="272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1"/>
          <p:cNvPicPr preferRelativeResize="0"/>
          <p:nvPr/>
        </p:nvPicPr>
        <p:blipFill rotWithShape="1">
          <a:blip r:embed="rId4">
            <a:alphaModFix/>
          </a:blip>
          <a:srcRect b="57804" l="52874" r="11925" t="4900"/>
          <a:stretch/>
        </p:blipFill>
        <p:spPr>
          <a:xfrm>
            <a:off x="6802417" y="4022034"/>
            <a:ext cx="4064034" cy="15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Пользовательские 7">
      <a:dk1>
        <a:srgbClr val="000000"/>
      </a:dk1>
      <a:lt1>
        <a:srgbClr val="FFFFFF"/>
      </a:lt1>
      <a:dk2>
        <a:srgbClr val="2787F5"/>
      </a:dk2>
      <a:lt2>
        <a:srgbClr val="FFFFFF"/>
      </a:lt2>
      <a:accent1>
        <a:srgbClr val="2787F5"/>
      </a:accent1>
      <a:accent2>
        <a:srgbClr val="FF7C95"/>
      </a:accent2>
      <a:accent3>
        <a:srgbClr val="FE8700"/>
      </a:accent3>
      <a:accent4>
        <a:srgbClr val="FE323D"/>
      </a:accent4>
      <a:accent5>
        <a:srgbClr val="6D42FF"/>
      </a:accent5>
      <a:accent6>
        <a:srgbClr val="3EBBBC"/>
      </a:accent6>
      <a:hlink>
        <a:srgbClr val="3E8ADF"/>
      </a:hlink>
      <a:folHlink>
        <a:srgbClr val="A5A6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